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9FFE0-F16D-46C4-9AB0-15957BBA100C}" type="datetimeFigureOut">
              <a:rPr lang="en-US" smtClean="0"/>
              <a:t>7/11/2019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46BF6-C49E-4E02-BB01-253483227D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33998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9FFE0-F16D-46C4-9AB0-15957BBA100C}" type="datetimeFigureOut">
              <a:rPr lang="en-US" smtClean="0"/>
              <a:t>7/11/2019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46BF6-C49E-4E02-BB01-253483227D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34515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9FFE0-F16D-46C4-9AB0-15957BBA100C}" type="datetimeFigureOut">
              <a:rPr lang="en-US" smtClean="0"/>
              <a:t>7/11/2019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46BF6-C49E-4E02-BB01-253483227D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68254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9FFE0-F16D-46C4-9AB0-15957BBA100C}" type="datetimeFigureOut">
              <a:rPr lang="en-US" smtClean="0"/>
              <a:t>7/11/2019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46BF6-C49E-4E02-BB01-253483227D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4248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9FFE0-F16D-46C4-9AB0-15957BBA100C}" type="datetimeFigureOut">
              <a:rPr lang="en-US" smtClean="0"/>
              <a:t>7/11/2019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46BF6-C49E-4E02-BB01-253483227D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7302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9FFE0-F16D-46C4-9AB0-15957BBA100C}" type="datetimeFigureOut">
              <a:rPr lang="en-US" smtClean="0"/>
              <a:t>7/11/2019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46BF6-C49E-4E02-BB01-253483227D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07034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9FFE0-F16D-46C4-9AB0-15957BBA100C}" type="datetimeFigureOut">
              <a:rPr lang="en-US" smtClean="0"/>
              <a:t>7/11/2019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46BF6-C49E-4E02-BB01-253483227D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10337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9FFE0-F16D-46C4-9AB0-15957BBA100C}" type="datetimeFigureOut">
              <a:rPr lang="en-US" smtClean="0"/>
              <a:t>7/11/2019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46BF6-C49E-4E02-BB01-253483227D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50777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9FFE0-F16D-46C4-9AB0-15957BBA100C}" type="datetimeFigureOut">
              <a:rPr lang="en-US" smtClean="0"/>
              <a:t>7/11/2019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46BF6-C49E-4E02-BB01-253483227D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46330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9FFE0-F16D-46C4-9AB0-15957BBA100C}" type="datetimeFigureOut">
              <a:rPr lang="en-US" smtClean="0"/>
              <a:t>7/11/2019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46BF6-C49E-4E02-BB01-253483227D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19076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9FFE0-F16D-46C4-9AB0-15957BBA100C}" type="datetimeFigureOut">
              <a:rPr lang="en-US" smtClean="0"/>
              <a:t>7/11/2019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46BF6-C49E-4E02-BB01-253483227D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94723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29FFE0-F16D-46C4-9AB0-15957BBA100C}" type="datetimeFigureOut">
              <a:rPr lang="en-US" smtClean="0"/>
              <a:t>7/11/2019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46BF6-C49E-4E02-BB01-253483227D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6306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2"/>
          <a:stretch/>
        </p:blipFill>
        <p:spPr>
          <a:xfrm>
            <a:off x="-1" y="-31173"/>
            <a:ext cx="12192001" cy="6889173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008457" y="169968"/>
            <a:ext cx="6175088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b="1" smtClean="0">
                <a:solidFill>
                  <a:schemeClr val="accent6">
                    <a:lumMod val="50000"/>
                  </a:schemeClr>
                </a:solidFill>
                <a:latin typeface="UTM Avo" panose="02040603050506020204" pitchFamily="18" charset="0"/>
              </a:rPr>
              <a:t>CÔNG ĐOÀN GIÁO DỤC </a:t>
            </a:r>
            <a:r>
              <a:rPr lang="en-US" b="1" smtClean="0">
                <a:solidFill>
                  <a:schemeClr val="accent6">
                    <a:lumMod val="50000"/>
                  </a:schemeClr>
                </a:solidFill>
                <a:latin typeface="UTM Avo" panose="02040603050506020204" pitchFamily="18" charset="0"/>
              </a:rPr>
              <a:t>THÀNH PHỐ </a:t>
            </a:r>
            <a:r>
              <a:rPr lang="en-US" b="1" smtClean="0">
                <a:solidFill>
                  <a:schemeClr val="accent6">
                    <a:lumMod val="50000"/>
                  </a:schemeClr>
                </a:solidFill>
                <a:latin typeface="UTM Avo" panose="02040603050506020204" pitchFamily="18" charset="0"/>
              </a:rPr>
              <a:t>HỒ CHÍ MINH</a:t>
            </a:r>
          </a:p>
        </p:txBody>
      </p:sp>
      <p:sp>
        <p:nvSpPr>
          <p:cNvPr id="6" name="Rectangle 5"/>
          <p:cNvSpPr/>
          <p:nvPr/>
        </p:nvSpPr>
        <p:spPr>
          <a:xfrm>
            <a:off x="700933" y="1851765"/>
            <a:ext cx="10790133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1" smtClean="0">
                <a:ln w="19050">
                  <a:solidFill>
                    <a:schemeClr val="bg1"/>
                  </a:solidFill>
                </a:ln>
                <a:solidFill>
                  <a:srgbClr val="CC0000"/>
                </a:solidFill>
                <a:latin typeface="UTM Kabel KT" panose="02040603050506020204" pitchFamily="18" charset="0"/>
              </a:rPr>
              <a:t>LỄ TRAO HỌC BỔNG NGUYỄN ĐỨC CẢNH</a:t>
            </a:r>
          </a:p>
        </p:txBody>
      </p:sp>
      <p:sp>
        <p:nvSpPr>
          <p:cNvPr id="7" name="Rectangle 6"/>
          <p:cNvSpPr/>
          <p:nvPr/>
        </p:nvSpPr>
        <p:spPr>
          <a:xfrm>
            <a:off x="2679839" y="5181657"/>
            <a:ext cx="6832320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UTM Avo" panose="02040603050506020204" pitchFamily="18" charset="0"/>
              </a:rPr>
              <a:t>THÀNH PHỐ HỒ CHÍ MINH, NGÀY 11 THÁNG 7 NĂM 2019</a:t>
            </a:r>
            <a:endParaRPr lang="en-US" b="1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UTM Avo" panose="020406030505060202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6899" y="55604"/>
            <a:ext cx="909302" cy="89723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881" y="264732"/>
            <a:ext cx="1438635" cy="47897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1750755" y="501091"/>
            <a:ext cx="869048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smtClean="0">
                <a:solidFill>
                  <a:schemeClr val="accent6">
                    <a:lumMod val="50000"/>
                  </a:schemeClr>
                </a:solidFill>
                <a:latin typeface="UTM Avo" panose="02040603050506020204" pitchFamily="18" charset="0"/>
              </a:rPr>
              <a:t>CĐCS TRƯỜNG </a:t>
            </a:r>
            <a:r>
              <a:rPr lang="en-US" b="1" smtClean="0">
                <a:solidFill>
                  <a:schemeClr val="accent6">
                    <a:lumMod val="50000"/>
                  </a:schemeClr>
                </a:solidFill>
                <a:latin typeface="UTM Avo" panose="02040603050506020204" pitchFamily="18" charset="0"/>
              </a:rPr>
              <a:t>CAO ĐẲNG LÝ TỰ TRỌNG TP. HỒ CHÍ MINH</a:t>
            </a:r>
          </a:p>
          <a:p>
            <a:pPr algn="ctr"/>
            <a:r>
              <a:rPr lang="en-US" b="1" smtClean="0">
                <a:solidFill>
                  <a:schemeClr val="accent6">
                    <a:lumMod val="50000"/>
                  </a:schemeClr>
                </a:solidFill>
                <a:latin typeface="UTM Avo" panose="02040603050506020204" pitchFamily="18" charset="0"/>
                <a:sym typeface="Wingdings 2" panose="05020102010507070707" pitchFamily="18" charset="2"/>
              </a:rPr>
              <a:t></a:t>
            </a:r>
            <a:r>
              <a:rPr lang="en-US" b="1">
                <a:solidFill>
                  <a:schemeClr val="accent6">
                    <a:lumMod val="50000"/>
                  </a:schemeClr>
                </a:solidFill>
                <a:latin typeface="UTM Avo" panose="02040603050506020204" pitchFamily="18" charset="0"/>
                <a:sym typeface="Wingdings 2" panose="05020102010507070707" pitchFamily="18" charset="2"/>
              </a:rPr>
              <a:t></a:t>
            </a:r>
            <a:endParaRPr lang="en-US" b="1">
              <a:solidFill>
                <a:schemeClr val="accent6">
                  <a:lumMod val="50000"/>
                </a:schemeClr>
              </a:solidFill>
              <a:latin typeface="UTM Avo" panose="020406030505060202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074170" y="2705527"/>
            <a:ext cx="575029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800" b="1" smtClean="0">
                <a:ln w="19050"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UTM Kabel KT" panose="02040603050506020204" pitchFamily="18" charset="0"/>
              </a:rPr>
              <a:t>NĂM HỌC 2018 - 2019</a:t>
            </a:r>
            <a:endParaRPr lang="en-US" sz="4800" b="1">
              <a:ln w="19050">
                <a:solidFill>
                  <a:srgbClr val="FF0000"/>
                </a:solidFill>
              </a:ln>
              <a:solidFill>
                <a:schemeClr val="bg1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UTM Kabel KT" panose="02040603050506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5292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</TotalTime>
  <Words>46</Words>
  <Application>Microsoft Office PowerPoint</Application>
  <PresentationFormat>Widescreen</PresentationFormat>
  <Paragraphs>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UTM Avo</vt:lpstr>
      <vt:lpstr>UTM Kabel KT</vt:lpstr>
      <vt:lpstr>Wingdings 2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Windows User</cp:lastModifiedBy>
  <cp:revision>14</cp:revision>
  <dcterms:created xsi:type="dcterms:W3CDTF">2019-07-10T03:27:31Z</dcterms:created>
  <dcterms:modified xsi:type="dcterms:W3CDTF">2019-07-11T00:08:11Z</dcterms:modified>
</cp:coreProperties>
</file>